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6" r:id="rId3"/>
    <p:sldId id="267" r:id="rId4"/>
    <p:sldId id="268" r:id="rId5"/>
    <p:sldId id="258" r:id="rId6"/>
    <p:sldId id="259" r:id="rId7"/>
    <p:sldId id="261" r:id="rId8"/>
    <p:sldId id="262" r:id="rId9"/>
    <p:sldId id="263" r:id="rId10"/>
    <p:sldId id="269" r:id="rId11"/>
    <p:sldId id="270" r:id="rId12"/>
    <p:sldId id="272" r:id="rId13"/>
    <p:sldId id="277" r:id="rId14"/>
    <p:sldId id="279" r:id="rId15"/>
    <p:sldId id="280" r:id="rId16"/>
    <p:sldId id="282" r:id="rId17"/>
    <p:sldId id="283" r:id="rId18"/>
    <p:sldId id="273" r:id="rId19"/>
    <p:sldId id="271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1C12A-288B-4A56-B2D1-2307682F213E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0B683-C435-48D7-974A-A282CD35C7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4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0B683-C435-48D7-974A-A282CD35C7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64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0B683-C435-48D7-974A-A282CD35C79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3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55C9F-65CB-476B-87B4-617DA3557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C46DCF-0DB1-47A5-AA03-8A5FE8017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8542C1-1923-46DC-893B-32E8A1A8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228592-0C0C-4A5C-8CC9-95A7FD38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67324-F414-4900-8DE9-4A28B057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4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8A9A-28A4-4775-BCB9-B7262ED3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C3E64B-7989-4991-A93A-47743F353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5C1498-EF1A-4E01-907E-6A9A4DEA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290FDC-C568-442F-991B-25305474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94C941-99A2-43EB-958B-F6840B26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5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F28BB2-23E8-42F4-9016-DF2C4910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02F888-84B5-499C-8C3B-BE66A4994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241AEF-D67D-469B-9BF2-38367D89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B76112-5C33-41A0-BEEB-7C6D1DA7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78AA18-DC51-4116-8B9E-F6FD984D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4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81A3B-E588-4ED4-97BC-BD187219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06123-145A-40BF-971A-64B100A3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9A39B7-7FB6-4987-98C4-936D1E2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78D7AC-400E-4A8C-BEC9-BF7507A9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8588B7-9601-4F2C-A0FD-7CBAE01D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86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D7748-4D5B-48A0-806F-C46CDA45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895814-7C33-4D5D-8533-C4FC38109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EBC7D-CECC-4D40-A2CC-139ECE1B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4FEFC-055F-4184-BC25-8403BF1D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25E0F7-99CC-4974-8C8D-7E8E5E23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44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FF894-3680-4000-838F-B81D6CC0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1F9FF-EED0-42FB-83D1-A1B035F9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1E4C94-C89C-470B-928F-0424B51FF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E5ABEB-7AC9-4A44-95E0-B75EFF3F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09661C-6DEF-4C9F-B373-2235A76A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7BF31F-91AA-49BD-8FA9-29821E4B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5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637BA-88B8-49CB-955C-3C426A70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19CED5-E374-4A73-9D24-7FA7572A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3E8C3A-5741-42EC-B994-327149500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AAA05E-DAA6-42FC-BCEC-44DB9746D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34CEAF-5E5B-4CC0-A2BA-A2AC29DA7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416D0C-07E0-49F8-B8D4-C8B36D35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51E44EF-7523-466F-A052-CF8C74A1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8AD229-50FC-48DE-8A57-37D19AA4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26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B6323-833F-4272-ABE0-6693B789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A8240E-22A3-4676-9FFF-101B4DFD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CC8FB9-35AC-41A8-B1FA-751646A7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72FF30-075F-4B1C-8EFF-320B902A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FAB8D20-927A-4C6B-AB09-3DE14500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AC83BF-7947-4A58-A902-FCDEC13F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0C6CB5-A700-41F8-8CC0-9A542EC4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96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6356A-D140-48EE-A242-5FFB106F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4B7960-0298-40DA-8291-65C980C9C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0622B7-6D4F-4CA4-AC6A-B2BD885D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4E6865-7EF2-4EA6-B0F3-E15C4DF0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5533FB-BDD0-478E-9057-8433FDB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DCA381-4613-4441-BAAF-29A8C0E8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20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32329-C7A6-4625-96A4-C157888A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07FA9-24AA-4F71-A096-7974EEF31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D41DE6-5741-438F-9658-A9C423C49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FC4958-0B14-4128-920E-A95C1714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BAC4C0-D9A8-4844-9DE8-17A2F8CF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60A3C-899C-4520-92A9-6462F223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13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F50B10-7B78-47B7-99A4-8CB5511C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5AFAC-8B3F-40B0-944A-7137C509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C59EA6-EB3E-4713-B385-100C6AEDC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EF8F-422C-4136-A147-1067A9EFBF68}" type="datetimeFigureOut">
              <a:rPr lang="pt-BR" smtClean="0"/>
              <a:t>05/05/2022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60154C-0F5E-4A1E-93B2-9AEA1CCA6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C06D1A-2A08-457D-9EDA-CC8391D10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72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94E2F2-4173-4257-BF23-E3A5DADE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Detector de gas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Fogo">
            <a:extLst>
              <a:ext uri="{FF2B5EF4-FFF2-40B4-BE49-F238E27FC236}">
                <a16:creationId xmlns:a16="http://schemas.microsoft.com/office/drawing/2014/main" id="{AFB61DBB-A159-5FEB-B38C-AB4F40636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7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97FB712B-938A-3302-5645-36A7ABC6C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0" y="643467"/>
            <a:ext cx="5013959" cy="55710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858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rojetoFSE - Proteus 8 Professional - Schematic Capture 2022-05-05 20-23-48">
            <a:hlinkClick r:id="" action="ppaction://media"/>
            <a:extLst>
              <a:ext uri="{FF2B5EF4-FFF2-40B4-BE49-F238E27FC236}">
                <a16:creationId xmlns:a16="http://schemas.microsoft.com/office/drawing/2014/main" id="{FF37F63E-FBAD-04B5-7A8C-6A73BA0C29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130668"/>
          </a:xfrm>
        </p:spPr>
      </p:pic>
    </p:spTree>
    <p:extLst>
      <p:ext uri="{BB962C8B-B14F-4D97-AF65-F5344CB8AC3E}">
        <p14:creationId xmlns:p14="http://schemas.microsoft.com/office/powerpoint/2010/main" val="17935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2FABAA9-5676-0FE1-049A-167E97D6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7200" kern="1200" dirty="0">
                <a:solidFill>
                  <a:schemeClr val="tx2"/>
                </a:solidFill>
              </a:rPr>
              <a:t>Modelo 2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420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" name="Espaço Reservado para Conteúdo 10" descr="Uma imagem contendo Gráfico de linhas&#10;&#10;Descrição gerada automaticamente">
            <a:extLst>
              <a:ext uri="{FF2B5EF4-FFF2-40B4-BE49-F238E27FC236}">
                <a16:creationId xmlns:a16="http://schemas.microsoft.com/office/drawing/2014/main" id="{04488BBB-54A7-3F71-C532-925B39ADC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8" y="1898894"/>
            <a:ext cx="7153490" cy="3060212"/>
          </a:xfrm>
        </p:spPr>
      </p:pic>
    </p:spTree>
    <p:extLst>
      <p:ext uri="{BB962C8B-B14F-4D97-AF65-F5344CB8AC3E}">
        <p14:creationId xmlns:p14="http://schemas.microsoft.com/office/powerpoint/2010/main" val="236228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Display LCD 16x2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2B0D62A-9444-473E-AD0A-6CA4BC5C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063012"/>
            <a:ext cx="3831372" cy="33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7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A1177D3-D00B-D0E2-D196-163EE537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7200" kern="1200" dirty="0">
                <a:solidFill>
                  <a:schemeClr val="tx2"/>
                </a:solidFill>
              </a:rPr>
              <a:t>Suporte</a:t>
            </a:r>
            <a:b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254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2870177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Célula de carga 50kg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Célula De Carga Fina 50Kg - Sensor De Peso - Eletrogate - Loja de Arduino,  Robótica, Automação, Apostilas e Kits">
            <a:extLst>
              <a:ext uri="{FF2B5EF4-FFF2-40B4-BE49-F238E27FC236}">
                <a16:creationId xmlns:a16="http://schemas.microsoft.com/office/drawing/2014/main" id="{1086251A-A403-313E-3FD1-112D09C1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474" y="2129882"/>
            <a:ext cx="3619119" cy="32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73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2870177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Amplificador HX711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DB45D05-8B04-3D28-953C-83739262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0" y="2264898"/>
            <a:ext cx="4027819" cy="304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8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3" descr="Imagem em preto e branco&#10;&#10;Descrição gerada automaticamente">
            <a:extLst>
              <a:ext uri="{FF2B5EF4-FFF2-40B4-BE49-F238E27FC236}">
                <a16:creationId xmlns:a16="http://schemas.microsoft.com/office/drawing/2014/main" id="{B3814C30-EA05-3A20-0F3C-75CF50A24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2" y="1371652"/>
            <a:ext cx="7125016" cy="4114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7874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ew Project - Proteus 8 Professional - Schematic Capture 2022-05-05 20-37-26">
            <a:hlinkClick r:id="" action="ppaction://media"/>
            <a:extLst>
              <a:ext uri="{FF2B5EF4-FFF2-40B4-BE49-F238E27FC236}">
                <a16:creationId xmlns:a16="http://schemas.microsoft.com/office/drawing/2014/main" id="{BCE0CEE9-E917-BAF4-0E2E-DB26485BA7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25636" cy="6147582"/>
          </a:xfrm>
        </p:spPr>
      </p:pic>
    </p:spTree>
    <p:extLst>
      <p:ext uri="{BB962C8B-B14F-4D97-AF65-F5344CB8AC3E}">
        <p14:creationId xmlns:p14="http://schemas.microsoft.com/office/powerpoint/2010/main" val="305365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8CFEB67-53D8-69FF-859A-9E388B172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753720"/>
            <a:ext cx="5157787" cy="1751355"/>
          </a:xfrm>
        </p:spPr>
        <p:txBody>
          <a:bodyPr>
            <a:normAutofit/>
          </a:bodyPr>
          <a:lstStyle/>
          <a:p>
            <a:r>
              <a:rPr lang="pt-BR" dirty="0"/>
              <a:t>Explosão em apartamento deixa feridos e interdita prédio de Campinas</a:t>
            </a:r>
          </a:p>
          <a:p>
            <a:r>
              <a:rPr lang="pt-BR" dirty="0"/>
              <a:t>Data: 13/02/2022</a:t>
            </a:r>
          </a:p>
          <a:p>
            <a:r>
              <a:rPr lang="pt-BR" b="1" i="0" dirty="0">
                <a:solidFill>
                  <a:srgbClr val="111111"/>
                </a:solidFill>
                <a:effectLst/>
                <a:latin typeface="glbOpenSans"/>
              </a:rPr>
              <a:t>Fonte: g1.globo.com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2E0B50A2-FD53-A137-7A58-DDB30BBADD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88019"/>
            <a:ext cx="5157787" cy="2918700"/>
          </a:xfrm>
          <a:prstGeom prst="rect">
            <a:avLst/>
          </a:prstGeo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C18FF36-7729-A395-770B-124307A84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753720"/>
            <a:ext cx="5183188" cy="1751354"/>
          </a:xfrm>
        </p:spPr>
        <p:txBody>
          <a:bodyPr>
            <a:normAutofit/>
          </a:bodyPr>
          <a:lstStyle/>
          <a:p>
            <a:pPr algn="l" fontAlgn="auto"/>
            <a:r>
              <a:rPr lang="pt-BR" b="1" i="0" dirty="0">
                <a:solidFill>
                  <a:srgbClr val="111111"/>
                </a:solidFill>
                <a:effectLst/>
                <a:latin typeface="glbOpenSans"/>
              </a:rPr>
              <a:t>Vazamento de gás provoca incêndio em casa no município de Maruim</a:t>
            </a:r>
          </a:p>
          <a:p>
            <a:r>
              <a:rPr lang="pt-BR" dirty="0"/>
              <a:t>Data: 13/04/2022</a:t>
            </a:r>
            <a:r>
              <a:rPr lang="pt-BR" b="0" i="0" dirty="0">
                <a:solidFill>
                  <a:srgbClr val="555555"/>
                </a:solidFill>
                <a:effectLst/>
                <a:latin typeface="glbOpenSans"/>
              </a:rPr>
              <a:t> </a:t>
            </a:r>
            <a:endParaRPr lang="pt-BR" dirty="0"/>
          </a:p>
          <a:p>
            <a:r>
              <a:rPr lang="pt-BR" b="1" i="0" dirty="0">
                <a:solidFill>
                  <a:srgbClr val="111111"/>
                </a:solidFill>
                <a:effectLst/>
                <a:latin typeface="glbOpenSans"/>
              </a:rPr>
              <a:t>Fonte: g1.globo.com</a:t>
            </a:r>
          </a:p>
        </p:txBody>
      </p:sp>
      <p:pic>
        <p:nvPicPr>
          <p:cNvPr id="21" name="Espaço Reservado para Conteúdo 20">
            <a:extLst>
              <a:ext uri="{FF2B5EF4-FFF2-40B4-BE49-F238E27FC236}">
                <a16:creationId xmlns:a16="http://schemas.microsoft.com/office/drawing/2014/main" id="{FB9C8CDF-666A-EB45-8A86-D06D233E46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88019"/>
            <a:ext cx="5183188" cy="29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6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36E5C0-EE6C-0B6C-9DAF-9AD29C5E1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dirty="0"/>
              <a:t>Modelo 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9C82B8-523E-F8E0-51A8-49059C0844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Pessoas que não utilizam botijão</a:t>
            </a:r>
          </a:p>
          <a:p>
            <a:r>
              <a:rPr lang="pt-BR" dirty="0"/>
              <a:t>Possuam instalação interna de gás canalizado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E5FC74-DC39-8AB7-4D7C-ED4CFD1E7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/>
              <a:t>Modelo </a:t>
            </a:r>
            <a:r>
              <a:rPr lang="pt-BR" sz="3200" dirty="0"/>
              <a:t>2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C23595-8148-5EEC-15DD-175A1F26DDF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Pessoas que utilizam botijão</a:t>
            </a:r>
          </a:p>
          <a:p>
            <a:r>
              <a:rPr lang="pt-BR" dirty="0"/>
              <a:t>Sem instalação interna de gás canalizado</a:t>
            </a:r>
          </a:p>
          <a:p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9C150FC-9C86-6658-6A7E-DA631446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400" kern="1200" dirty="0">
                <a:solidFill>
                  <a:schemeClr val="tx2"/>
                </a:solidFill>
              </a:rPr>
              <a:t>Público</a:t>
            </a:r>
            <a:r>
              <a:rPr lang="pt-BR" dirty="0">
                <a:solidFill>
                  <a:schemeClr val="tx2"/>
                </a:solidFill>
              </a:rPr>
              <a:t>-alvo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0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34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2FABAA9-5676-0FE1-049A-167E97D6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7200" kern="1200" dirty="0">
                <a:solidFill>
                  <a:schemeClr val="tx2"/>
                </a:solidFill>
              </a:rPr>
              <a:t>Modelo 1*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68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2870177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Arduino Nano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6D0C92F-50F9-4FEE-A6F9-9EC8E029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886281"/>
            <a:ext cx="4142232" cy="20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45" y="2850311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Sensor MQ-2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AF9596A-2316-482B-B6F7-7D4A9D99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34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Válvula Solenoide 12V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Espaço Reservado para Conteúdo 3" descr="Câmera fotográfica preta&#10;&#10;Descrição gerada automaticamente com confiança média">
            <a:extLst>
              <a:ext uri="{FF2B5EF4-FFF2-40B4-BE49-F238E27FC236}">
                <a16:creationId xmlns:a16="http://schemas.microsoft.com/office/drawing/2014/main" id="{527853F2-6B86-4EBD-92D0-AA45B1AD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6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2183F4B-7E5B-4CD5-9C61-7898DB9A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O que mais vai ser utilizado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F302E-22F9-4390-A31F-B435E51D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Resistores</a:t>
            </a:r>
          </a:p>
          <a:p>
            <a:r>
              <a:rPr lang="pt-BR" sz="3200" dirty="0">
                <a:solidFill>
                  <a:schemeClr val="tx2"/>
                </a:solidFill>
              </a:rPr>
              <a:t>Transistores</a:t>
            </a:r>
          </a:p>
          <a:p>
            <a:r>
              <a:rPr lang="pt-BR" sz="3200" dirty="0">
                <a:solidFill>
                  <a:schemeClr val="tx2"/>
                </a:solidFill>
              </a:rPr>
              <a:t>Leds (verde e vermelho)</a:t>
            </a:r>
          </a:p>
          <a:p>
            <a:r>
              <a:rPr lang="pt-BR" sz="3200" dirty="0">
                <a:solidFill>
                  <a:schemeClr val="tx2"/>
                </a:solidFill>
              </a:rPr>
              <a:t>Buzzer ativo</a:t>
            </a:r>
          </a:p>
          <a:p>
            <a:r>
              <a:rPr lang="pt-BR" sz="3200" dirty="0">
                <a:solidFill>
                  <a:schemeClr val="tx2"/>
                </a:solidFill>
              </a:rPr>
              <a:t>Diodos flyback</a:t>
            </a:r>
          </a:p>
          <a:p>
            <a:r>
              <a:rPr lang="pt-BR" sz="32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Relé</a:t>
            </a:r>
          </a:p>
          <a:p>
            <a:r>
              <a:rPr lang="pt-BR" sz="3200" dirty="0">
                <a:solidFill>
                  <a:schemeClr val="tx2"/>
                </a:solidFill>
                <a:latin typeface="arial" panose="020B0604020202020204" pitchFamily="34" charset="0"/>
              </a:rPr>
              <a:t>Bateria 12V</a:t>
            </a:r>
            <a:endParaRPr lang="pt-BR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8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9ABC4D8-14E5-40F4-9AE2-111491BF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tx2"/>
                </a:solidFill>
              </a:rPr>
              <a:t>Objetivo: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224630-225D-4EC7-BCCC-8DEA7B4C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O objetivo do projeto é usar o sensor MQ-2 pra detectar gás.</a:t>
            </a:r>
          </a:p>
          <a:p>
            <a:r>
              <a:rPr lang="pt-BR" dirty="0">
                <a:solidFill>
                  <a:schemeClr val="tx2"/>
                </a:solidFill>
              </a:rPr>
              <a:t>Caso o sensor detecte gás: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led verde vai apagar;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led vermelho vai ligar;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buzzer emitirá um sinal;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a válvula de gás irá fechar;</a:t>
            </a:r>
          </a:p>
          <a:p>
            <a:endParaRPr lang="pt-B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90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481</TotalTime>
  <Words>162</Words>
  <Application>Microsoft Office PowerPoint</Application>
  <PresentationFormat>Widescreen</PresentationFormat>
  <Paragraphs>42</Paragraphs>
  <Slides>19</Slides>
  <Notes>2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glbOpenSans</vt:lpstr>
      <vt:lpstr>Tema do Office</vt:lpstr>
      <vt:lpstr>Detector de gas</vt:lpstr>
      <vt:lpstr>Apresentação do PowerPoint</vt:lpstr>
      <vt:lpstr>Público-alvo</vt:lpstr>
      <vt:lpstr>Modelo 1*</vt:lpstr>
      <vt:lpstr>Arduino Nano</vt:lpstr>
      <vt:lpstr>Sensor MQ-2</vt:lpstr>
      <vt:lpstr>Válvula Solenoide 12V</vt:lpstr>
      <vt:lpstr>O que mais vai ser utilizado</vt:lpstr>
      <vt:lpstr>Objetivo:</vt:lpstr>
      <vt:lpstr>Apresentação do PowerPoint</vt:lpstr>
      <vt:lpstr>Apresentação do PowerPoint</vt:lpstr>
      <vt:lpstr>Modelo 2</vt:lpstr>
      <vt:lpstr>Apresentação do PowerPoint</vt:lpstr>
      <vt:lpstr>Display LCD 16x2</vt:lpstr>
      <vt:lpstr>Suporte </vt:lpstr>
      <vt:lpstr>Célula de carga 50kg</vt:lpstr>
      <vt:lpstr>Amplificador HX711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Detector de gas</dc:title>
  <dc:creator>João Pedro Bitencourt Morais</dc:creator>
  <cp:lastModifiedBy>João Pedro Bitencourt Morais</cp:lastModifiedBy>
  <cp:revision>2</cp:revision>
  <dcterms:created xsi:type="dcterms:W3CDTF">2022-04-26T19:35:32Z</dcterms:created>
  <dcterms:modified xsi:type="dcterms:W3CDTF">2022-05-05T23:43:32Z</dcterms:modified>
</cp:coreProperties>
</file>